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4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382A7-43E2-4EE8-9DDD-14A6641460B1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F3BD1E-87C3-4CF3-993B-37BACF2B1F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499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578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774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20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68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23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126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773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57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74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562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584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83526-5B80-45E8-A405-F56A9E3908B0}" type="datetimeFigureOut">
              <a:rPr lang="zh-CN" altLang="en-US" smtClean="0"/>
              <a:t>2022/9/18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7B48C-4BC1-4FC9-AA38-42B2E44FD4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72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06" y="725868"/>
            <a:ext cx="7830532" cy="5872899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2488950" y="2782422"/>
            <a:ext cx="9781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Arabidopsis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1115" y="2782422"/>
            <a:ext cx="6367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Cotton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 rot="1500000">
            <a:off x="2176429" y="3702757"/>
            <a:ext cx="434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 rot="1500000">
            <a:off x="2232000" y="3696094"/>
            <a:ext cx="8766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Col-0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 rot="1500000">
            <a:off x="2340000" y="3638955"/>
            <a:ext cx="1023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Plasmid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 rot="1500000">
            <a:off x="2160000" y="3550265"/>
            <a:ext cx="15753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35S::</a:t>
            </a:r>
            <a:r>
              <a:rPr lang="en-US" altLang="zh-CN" sz="1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BbCRPA</a:t>
            </a:r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rot="1500000">
            <a:off x="2448000" y="3503903"/>
            <a:ext cx="15753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35S::</a:t>
            </a:r>
            <a:r>
              <a:rPr lang="en-US" altLang="zh-CN" sz="1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BbCRPA</a:t>
            </a:r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-12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86782" y="3813943"/>
            <a:ext cx="1230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</a:t>
            </a:r>
            <a:r>
              <a:rPr lang="en-US" altLang="zh-CN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86782" y="4132766"/>
            <a:ext cx="1230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000 </a:t>
            </a:r>
            <a:r>
              <a:rPr lang="en-US" altLang="zh-CN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586782" y="4304492"/>
            <a:ext cx="1230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750 </a:t>
            </a:r>
            <a:r>
              <a:rPr lang="en-US" altLang="zh-CN" sz="1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 rot="1500000">
            <a:off x="3562164" y="3702757"/>
            <a:ext cx="434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 rot="1500000">
            <a:off x="3617735" y="3696094"/>
            <a:ext cx="8766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Col-0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 rot="1500000">
            <a:off x="3725735" y="3638955"/>
            <a:ext cx="10230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Plasmid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 rot="1500000">
            <a:off x="3545735" y="3550265"/>
            <a:ext cx="15753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35S::</a:t>
            </a:r>
            <a:r>
              <a:rPr lang="en-US" altLang="zh-CN" sz="1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BbCRPA</a:t>
            </a:r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-B1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 rot="1500000">
            <a:off x="3739465" y="3503903"/>
            <a:ext cx="15753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35S::</a:t>
            </a:r>
            <a:r>
              <a:rPr lang="en-US" altLang="zh-CN" sz="10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BbCRPA</a:t>
            </a:r>
            <a:r>
              <a:rPr lang="en-US" altLang="zh-CN" sz="1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-B56</a:t>
            </a:r>
            <a:endParaRPr lang="zh-CN" alt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88629" y="1986348"/>
            <a:ext cx="3190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5 - figure supplement </a:t>
            </a:r>
            <a:r>
              <a:rPr lang="fr-FR" altLang="zh-C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40852" y="2584454"/>
            <a:ext cx="365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559235" y="2584800"/>
            <a:ext cx="365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06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99889" y="2997464"/>
            <a:ext cx="123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23130 bp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195653" y="3440451"/>
            <a:ext cx="123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9416 bp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963363" y="3583656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2195653" y="3729412"/>
            <a:ext cx="123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6557 bp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2963363" y="3872617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2195652" y="4132175"/>
            <a:ext cx="123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4316 bp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2963362" y="4275380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2195652" y="4947998"/>
            <a:ext cx="123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2322 bp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2963362" y="5091203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2195652" y="5108249"/>
            <a:ext cx="1230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2027 bp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2963362" y="5251454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226"/>
          <p:cNvSpPr txBox="1"/>
          <p:nvPr/>
        </p:nvSpPr>
        <p:spPr>
          <a:xfrm>
            <a:off x="3616763" y="884049"/>
            <a:ext cx="1144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Arabidopsis   </a:t>
            </a:r>
            <a:endParaRPr lang="en-US" altLang="zh-CN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241"/>
          <p:cNvSpPr txBox="1"/>
          <p:nvPr/>
        </p:nvSpPr>
        <p:spPr>
          <a:xfrm>
            <a:off x="4746173" y="894984"/>
            <a:ext cx="73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Cotton</a:t>
            </a:r>
            <a:endParaRPr lang="en-US" altLang="zh-CN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 rot="2340000">
            <a:off x="3413527" y="1884584"/>
            <a:ext cx="434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 rot="2340000">
            <a:off x="3915999" y="1886539"/>
            <a:ext cx="876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Col-0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 rot="2340000">
            <a:off x="3594845" y="1635103"/>
            <a:ext cx="1575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35S::</a:t>
            </a:r>
            <a:r>
              <a:rPr lang="en-US" altLang="zh-CN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BbCRPA</a:t>
            </a:r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 rot="2340000">
            <a:off x="3867729" y="1572295"/>
            <a:ext cx="1575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35S::</a:t>
            </a:r>
            <a:r>
              <a:rPr lang="en-US" altLang="zh-CN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BbCRPA</a:t>
            </a:r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-12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 rot="2340000">
            <a:off x="3366221" y="1794280"/>
            <a:ext cx="1023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Plasmid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 rot="2340000">
            <a:off x="4998395" y="1955091"/>
            <a:ext cx="876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 rot="2340000">
            <a:off x="4490718" y="1578587"/>
            <a:ext cx="1575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35S::</a:t>
            </a:r>
            <a:r>
              <a:rPr lang="en-US" altLang="zh-CN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BbCRPA</a:t>
            </a:r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-B1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 rot="2340000">
            <a:off x="4789228" y="1514011"/>
            <a:ext cx="1575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35S::</a:t>
            </a:r>
            <a:r>
              <a:rPr lang="en-US" altLang="zh-CN" sz="12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BbCRPA</a:t>
            </a:r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-B56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H="1">
            <a:off x="4618902" y="1140631"/>
            <a:ext cx="8364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3678948" y="1140631"/>
            <a:ext cx="835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2963363" y="3149370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-54295" y="296101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fr-FR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5-figure </a:t>
            </a:r>
            <a:r>
              <a:rPr lang="fr-FR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supplement </a:t>
            </a:r>
            <a:r>
              <a:rPr lang="fr-FR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1E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268" y="2111343"/>
            <a:ext cx="4096512" cy="3340608"/>
          </a:xfrm>
          <a:prstGeom prst="rect">
            <a:avLst/>
          </a:prstGeom>
        </p:spPr>
      </p:pic>
      <p:sp>
        <p:nvSpPr>
          <p:cNvPr id="64" name="文本框 63"/>
          <p:cNvSpPr txBox="1"/>
          <p:nvPr/>
        </p:nvSpPr>
        <p:spPr>
          <a:xfrm rot="2340000">
            <a:off x="6224284" y="1886152"/>
            <a:ext cx="434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zh-CN" alt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等腰三角形 64"/>
          <p:cNvSpPr/>
          <p:nvPr/>
        </p:nvSpPr>
        <p:spPr>
          <a:xfrm rot="10800000">
            <a:off x="5981251" y="3284557"/>
            <a:ext cx="136217" cy="117428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等腰三角形 65"/>
          <p:cNvSpPr/>
          <p:nvPr/>
        </p:nvSpPr>
        <p:spPr>
          <a:xfrm rot="10800000">
            <a:off x="5982605" y="4514776"/>
            <a:ext cx="136217" cy="117428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7" name="等腰三角形 66"/>
          <p:cNvSpPr/>
          <p:nvPr/>
        </p:nvSpPr>
        <p:spPr>
          <a:xfrm rot="10800000">
            <a:off x="5643456" y="3587785"/>
            <a:ext cx="136217" cy="117428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8" name="等腰三角形 67"/>
          <p:cNvSpPr/>
          <p:nvPr/>
        </p:nvSpPr>
        <p:spPr>
          <a:xfrm rot="10800000">
            <a:off x="5644810" y="4514776"/>
            <a:ext cx="136217" cy="117428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9" name="等腰三角形 68"/>
          <p:cNvSpPr/>
          <p:nvPr/>
        </p:nvSpPr>
        <p:spPr>
          <a:xfrm rot="10800000">
            <a:off x="4955083" y="4477068"/>
            <a:ext cx="136217" cy="117428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0" name="等腰三角形 69"/>
          <p:cNvSpPr/>
          <p:nvPr/>
        </p:nvSpPr>
        <p:spPr>
          <a:xfrm rot="10800000">
            <a:off x="4617288" y="4477068"/>
            <a:ext cx="136217" cy="117428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1" name="等腰三角形 70"/>
          <p:cNvSpPr/>
          <p:nvPr/>
        </p:nvSpPr>
        <p:spPr>
          <a:xfrm rot="10800000">
            <a:off x="4617128" y="3975859"/>
            <a:ext cx="136217" cy="117428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2" name="等腰三角形 71"/>
          <p:cNvSpPr/>
          <p:nvPr/>
        </p:nvSpPr>
        <p:spPr>
          <a:xfrm rot="10800000">
            <a:off x="3939972" y="3119589"/>
            <a:ext cx="136217" cy="117428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46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69</Words>
  <Application>Microsoft Office PowerPoint</Application>
  <PresentationFormat>全屏显示(4:3)</PresentationFormat>
  <Paragraphs>36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lyj2020</dc:creator>
  <cp:lastModifiedBy>lyj2020</cp:lastModifiedBy>
  <cp:revision>29</cp:revision>
  <dcterms:created xsi:type="dcterms:W3CDTF">2022-04-22T02:09:20Z</dcterms:created>
  <dcterms:modified xsi:type="dcterms:W3CDTF">2022-09-18T12:04:44Z</dcterms:modified>
</cp:coreProperties>
</file>